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8" r:id="rId1"/>
  </p:sldMasterIdLst>
  <p:notesMasterIdLst>
    <p:notesMasterId r:id="rId10"/>
  </p:notesMasterIdLst>
  <p:sldIdLst>
    <p:sldId id="285" r:id="rId2"/>
    <p:sldId id="257" r:id="rId3"/>
    <p:sldId id="273" r:id="rId4"/>
    <p:sldId id="274" r:id="rId5"/>
    <p:sldId id="275" r:id="rId6"/>
    <p:sldId id="279" r:id="rId7"/>
    <p:sldId id="284" r:id="rId8"/>
    <p:sldId id="286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 autoAdjust="0"/>
  </p:normalViewPr>
  <p:slideViewPr>
    <p:cSldViewPr snapToGrid="0" snapToObjects="1">
      <p:cViewPr varScale="1">
        <p:scale>
          <a:sx n="97" d="100"/>
          <a:sy n="97" d="100"/>
        </p:scale>
        <p:origin x="-115" y="-130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04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3" y="1510106"/>
            <a:ext cx="8077200" cy="895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0" y="2360262"/>
            <a:ext cx="6032500" cy="895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" y="5588000"/>
            <a:ext cx="12192000" cy="127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0" y="6136894"/>
            <a:ext cx="1079500" cy="409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29" y="487898"/>
            <a:ext cx="1276350" cy="4476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673" y="6119857"/>
            <a:ext cx="2235200" cy="409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116" y="586005"/>
            <a:ext cx="9523312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1308" y="-74152"/>
            <a:ext cx="12276667" cy="329951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9" y="0"/>
            <a:ext cx="12192000" cy="322489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07037" y="2424158"/>
            <a:ext cx="4039300" cy="12585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770" y="3850848"/>
            <a:ext cx="651423" cy="5984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672820" y="3861210"/>
            <a:ext cx="651423" cy="5984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6770" y="4243733"/>
            <a:ext cx="2343150" cy="469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55371" y="5417423"/>
            <a:ext cx="1337744" cy="2727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6770" y="5472661"/>
            <a:ext cx="2133600" cy="4349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430010" y="3850847"/>
            <a:ext cx="651423" cy="5984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26770" y="4789321"/>
            <a:ext cx="2133600" cy="4349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6770" y="5140162"/>
            <a:ext cx="2133600" cy="4349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568045" y="4789321"/>
            <a:ext cx="2133600" cy="4349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430010" y="4223346"/>
            <a:ext cx="2343150" cy="469900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655371" y="5157233"/>
            <a:ext cx="1337744" cy="272725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8045" y="4243733"/>
            <a:ext cx="2343150" cy="469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8" name="Image 15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8" y="801016"/>
            <a:ext cx="2133600" cy="434975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29" y="404510"/>
            <a:ext cx="489262" cy="426212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9" y="1711760"/>
            <a:ext cx="9765077" cy="489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4618" y="1365924"/>
            <a:ext cx="271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현시점 서비스 구현 화면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033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6" name="Image 11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618" y="801016"/>
            <a:ext cx="2133600" cy="434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774" y="6199182"/>
            <a:ext cx="2043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강우 예측 </a:t>
            </a:r>
            <a:r>
              <a:rPr lang="ko-KR" altLang="en-US" sz="1200" dirty="0" smtClean="0"/>
              <a:t>시뮬레이션 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595347" y="6199181"/>
            <a:ext cx="3877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미세먼지 측정 시뮬레이션 </a:t>
            </a:r>
            <a:endParaRPr lang="ko-KR" altLang="en-US" sz="1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29" y="404510"/>
            <a:ext cx="489262" cy="426212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1" y="1783181"/>
            <a:ext cx="5100632" cy="427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47" y="1783181"/>
            <a:ext cx="4896090" cy="427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4618" y="1365924"/>
            <a:ext cx="271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현시점 서비스 구현 화면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54" y="391441"/>
            <a:ext cx="831850" cy="409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18" y="801016"/>
            <a:ext cx="2127250" cy="43497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29" y="934896"/>
            <a:ext cx="7585348" cy="50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29" y="404510"/>
            <a:ext cx="489262" cy="4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53" y="391441"/>
            <a:ext cx="831850" cy="409575"/>
          </a:xfrm>
          <a:prstGeom prst="rect">
            <a:avLst/>
          </a:prstGeom>
        </p:spPr>
      </p:pic>
      <p:pic>
        <p:nvPicPr>
          <p:cNvPr id="8" name="Image 15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4539" y="801016"/>
            <a:ext cx="2133600" cy="43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539" y="1209318"/>
            <a:ext cx="1020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건물 정보 수정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건물 점검하기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</p:txBody>
      </p:sp>
      <p:pic>
        <p:nvPicPr>
          <p:cNvPr id="10" name="Image 11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539" y="2186010"/>
            <a:ext cx="2133600" cy="43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538" y="2594312"/>
            <a:ext cx="1020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pm2.5 </a:t>
            </a:r>
            <a:r>
              <a:rPr lang="ko-KR" altLang="en-US" dirty="0"/>
              <a:t>수치도 표기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2</a:t>
            </a:r>
            <a:r>
              <a:rPr lang="ko-KR" altLang="en-US" dirty="0" smtClean="0"/>
              <a:t>주치 강우량 보여주기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예상 강우량 이미지로 보여주기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일일 </a:t>
            </a:r>
            <a:r>
              <a:rPr lang="ko-KR" altLang="en-US" dirty="0" smtClean="0"/>
              <a:t>예상 강우량 </a:t>
            </a:r>
            <a:r>
              <a:rPr lang="ko-KR" altLang="en-US" dirty="0" smtClean="0"/>
              <a:t>시뮬레이션</a:t>
            </a:r>
            <a:endParaRPr lang="en-US" altLang="ko-KR" dirty="0" smtClean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8" y="391441"/>
            <a:ext cx="65659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8" y="508770"/>
            <a:ext cx="653519" cy="4093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2" y="508770"/>
            <a:ext cx="558800" cy="409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16" y="583529"/>
            <a:ext cx="7671575" cy="1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18" y="1111469"/>
            <a:ext cx="2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질의 응답 </a:t>
            </a:r>
            <a:endParaRPr lang="en-US" altLang="ko-KR" dirty="0" smtClean="0"/>
          </a:p>
        </p:txBody>
      </p:sp>
      <p:pic>
        <p:nvPicPr>
          <p:cNvPr id="2050" name="Picture 2" descr="97,100개 이상의 질의응답 스톡 사진, 그림 및 Royalty-Free 이미지 - iSt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06" y="1865642"/>
            <a:ext cx="58293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0"/>
            <a:ext cx="77343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9" y="1548871"/>
            <a:ext cx="3507740" cy="971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9" y="2360262"/>
            <a:ext cx="3270250" cy="971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0"/>
            <a:ext cx="7734300" cy="685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30" y="5827854"/>
            <a:ext cx="1079500" cy="409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29" y="6108700"/>
            <a:ext cx="2235200" cy="409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30" y="3499442"/>
            <a:ext cx="27114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46</Words>
  <Application>Microsoft Office PowerPoint</Application>
  <PresentationFormat>사용자 지정</PresentationFormat>
  <Paragraphs>18</Paragraphs>
  <Slides>8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sangjin yu</cp:lastModifiedBy>
  <cp:revision>111</cp:revision>
  <dcterms:created xsi:type="dcterms:W3CDTF">2025-09-08T21:34:51Z</dcterms:created>
  <dcterms:modified xsi:type="dcterms:W3CDTF">2025-09-16T05:15:43Z</dcterms:modified>
  <cp:version/>
</cp:coreProperties>
</file>